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88530" autoAdjust="0"/>
  </p:normalViewPr>
  <p:slideViewPr>
    <p:cSldViewPr>
      <p:cViewPr varScale="1">
        <p:scale>
          <a:sx n="64" d="100"/>
          <a:sy n="64" d="100"/>
        </p:scale>
        <p:origin x="-156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CD077-21C0-4948-AD09-02FBA99473FB}" type="datetimeFigureOut">
              <a:rPr lang="es-CR" smtClean="0"/>
              <a:t>08/12/2013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BB414-2A2B-47FA-87A1-F2E50C618C6D}" type="slidenum">
              <a:rPr lang="es-CR" smtClean="0"/>
              <a:t>‹#›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D2840-524C-4E10-AF6C-32AB52C93257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F99EA-BF1F-4C9F-A3CC-E666F4C8FFAC}" type="slidenum">
              <a:rPr lang="es-CR" smtClean="0"/>
              <a:pPr/>
              <a:t>‹#›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None/>
            </a:pPr>
            <a:endParaRPr lang="es-C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F99EA-BF1F-4C9F-A3CC-E666F4C8FFAC}" type="slidenum">
              <a:rPr lang="es-CR" smtClean="0"/>
              <a:pPr/>
              <a:t>3</a:t>
            </a:fld>
            <a:endParaRPr lang="es-C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None/>
            </a:pPr>
            <a:endParaRPr lang="es-C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F99EA-BF1F-4C9F-A3CC-E666F4C8FFAC}" type="slidenum">
              <a:rPr lang="es-CR" smtClean="0"/>
              <a:pPr/>
              <a:t>4</a:t>
            </a:fld>
            <a:endParaRPr lang="es-C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228600" indent="-228600">
              <a:buFont typeface="+mj-lt"/>
              <a:buNone/>
            </a:pPr>
            <a:endParaRPr lang="es-C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F99EA-BF1F-4C9F-A3CC-E666F4C8FFAC}" type="slidenum">
              <a:rPr lang="es-CR" smtClean="0"/>
              <a:pPr/>
              <a:t>5</a:t>
            </a:fld>
            <a:endParaRPr lang="es-C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F99EA-BF1F-4C9F-A3CC-E666F4C8FFAC}" type="slidenum">
              <a:rPr lang="es-CR" smtClean="0"/>
              <a:pPr/>
              <a:t>10</a:t>
            </a:fld>
            <a:endParaRPr lang="es-C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None/>
            </a:pPr>
            <a:endParaRPr lang="es-C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F99EA-BF1F-4C9F-A3CC-E666F4C8FFAC}" type="slidenum">
              <a:rPr lang="es-CR" smtClean="0"/>
              <a:pPr/>
              <a:t>11</a:t>
            </a:fld>
            <a:endParaRPr lang="es-C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F99EA-BF1F-4C9F-A3CC-E666F4C8FFAC}" type="slidenum">
              <a:rPr lang="es-CR" smtClean="0"/>
              <a:pPr/>
              <a:t>12</a:t>
            </a:fld>
            <a:endParaRPr lang="es-C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C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C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7C0F0A1-F060-40F7-8700-EBC3E5550EF8}" type="datetimeFigureOut">
              <a:rPr lang="es-CR" smtClean="0"/>
              <a:pPr/>
              <a:t>08/12/2013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4368C22-988C-4016-8A81-B8D09C80BB5B}" type="slidenum">
              <a:rPr lang="es-CR" smtClean="0"/>
              <a:pPr/>
              <a:t>‹#›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1200" dirty="0" smtClean="0"/>
              <a:t>“The beauty of a woman is not in the clothes she wears, the figure that she carries, or the way she combs her hair. The beauty of a woman is seen in her eyes, because that is the doorway to her heart, the place where love resides. True beauty in a woman is reflected in her soul. It's the </a:t>
            </a:r>
            <a:r>
              <a:rPr lang="en-US" sz="11200" dirty="0" smtClean="0"/>
              <a:t>care </a:t>
            </a:r>
            <a:r>
              <a:rPr lang="en-US" sz="11200" dirty="0" smtClean="0"/>
              <a:t>that she lovingly gives, the passion that she shows and the beauty of a woman only grows with passing years.” –Audrey Hepburn</a:t>
            </a:r>
          </a:p>
          <a:p>
            <a:endParaRPr lang="es-C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Mentor</a:t>
            </a:r>
            <a:endParaRPr lang="es-CR" dirty="0"/>
          </a:p>
        </p:txBody>
      </p:sp>
      <p:pic>
        <p:nvPicPr>
          <p:cNvPr id="4" name="Content Placeholder 3" descr="photo.PN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838200" y="1905000"/>
            <a:ext cx="2532845" cy="4495800"/>
          </a:xfrm>
        </p:spPr>
      </p:pic>
      <p:sp>
        <p:nvSpPr>
          <p:cNvPr id="5" name="TextBox 4"/>
          <p:cNvSpPr txBox="1"/>
          <p:nvPr/>
        </p:nvSpPr>
        <p:spPr>
          <a:xfrm>
            <a:off x="3657600" y="1828800"/>
            <a:ext cx="525780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 smtClean="0"/>
              <a:t>Angeles Martinez, beauty consultant and representative of Mary Kay</a:t>
            </a:r>
            <a:endParaRPr lang="es-CR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and Successes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a mentor </a:t>
            </a:r>
          </a:p>
          <a:p>
            <a:r>
              <a:rPr lang="en-US" dirty="0" smtClean="0"/>
              <a:t>Researching natural beauty tips</a:t>
            </a:r>
          </a:p>
          <a:p>
            <a:r>
              <a:rPr lang="en-US" dirty="0" smtClean="0"/>
              <a:t>Teaching in Spanish</a:t>
            </a:r>
            <a:endParaRPr lang="en-US" dirty="0" smtClean="0"/>
          </a:p>
          <a:p>
            <a:endParaRPr lang="es-C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women</a:t>
            </a:r>
            <a:r>
              <a:rPr lang="es-CR" dirty="0" smtClean="0"/>
              <a:t> in my </a:t>
            </a:r>
            <a:r>
              <a:rPr lang="es-CR" dirty="0" err="1" smtClean="0"/>
              <a:t>classes</a:t>
            </a:r>
            <a:r>
              <a:rPr lang="es-CR" dirty="0" smtClean="0"/>
              <a:t> </a:t>
            </a:r>
            <a:r>
              <a:rPr lang="es-CR" dirty="0" err="1" smtClean="0"/>
              <a:t>really</a:t>
            </a:r>
            <a:r>
              <a:rPr lang="es-CR" dirty="0" smtClean="0"/>
              <a:t> </a:t>
            </a:r>
            <a:r>
              <a:rPr lang="es-CR" dirty="0" err="1" smtClean="0"/>
              <a:t>seemed</a:t>
            </a:r>
            <a:r>
              <a:rPr lang="es-CR" dirty="0" smtClean="0"/>
              <a:t> </a:t>
            </a:r>
            <a:r>
              <a:rPr lang="es-CR" dirty="0" err="1" smtClean="0"/>
              <a:t>to</a:t>
            </a:r>
            <a:r>
              <a:rPr lang="es-CR" dirty="0" smtClean="0"/>
              <a:t> </a:t>
            </a:r>
            <a:r>
              <a:rPr lang="es-CR" dirty="0" err="1" smtClean="0"/>
              <a:t>enjoy</a:t>
            </a:r>
            <a:r>
              <a:rPr lang="es-CR" dirty="0" smtClean="0"/>
              <a:t> </a:t>
            </a:r>
            <a:r>
              <a:rPr lang="es-CR" dirty="0" err="1" smtClean="0"/>
              <a:t>them</a:t>
            </a:r>
            <a:r>
              <a:rPr lang="es-CR" dirty="0" smtClean="0"/>
              <a:t> and </a:t>
            </a:r>
            <a:r>
              <a:rPr lang="es-CR" dirty="0" err="1" smtClean="0"/>
              <a:t>asked</a:t>
            </a:r>
            <a:r>
              <a:rPr lang="es-CR" dirty="0" smtClean="0"/>
              <a:t> a </a:t>
            </a:r>
            <a:r>
              <a:rPr lang="es-CR" dirty="0" err="1" smtClean="0"/>
              <a:t>lot</a:t>
            </a:r>
            <a:r>
              <a:rPr lang="es-CR" dirty="0" smtClean="0"/>
              <a:t> of </a:t>
            </a:r>
            <a:r>
              <a:rPr lang="es-CR" dirty="0" err="1" smtClean="0"/>
              <a:t>questions</a:t>
            </a:r>
            <a:r>
              <a:rPr lang="es-CR" dirty="0" smtClean="0"/>
              <a:t>. </a:t>
            </a:r>
            <a:endParaRPr lang="es-CR" dirty="0" smtClean="0"/>
          </a:p>
          <a:p>
            <a:r>
              <a:rPr lang="es-CR" dirty="0" err="1" smtClean="0"/>
              <a:t>Plenty</a:t>
            </a:r>
            <a:r>
              <a:rPr lang="es-CR" dirty="0" smtClean="0"/>
              <a:t> of </a:t>
            </a:r>
            <a:r>
              <a:rPr lang="es-CR" dirty="0" err="1" smtClean="0"/>
              <a:t>v</a:t>
            </a:r>
            <a:r>
              <a:rPr lang="es-CR" dirty="0" err="1" smtClean="0"/>
              <a:t>olunteers</a:t>
            </a:r>
            <a:endParaRPr lang="es-CR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Challenges</a:t>
            </a:r>
            <a:endParaRPr lang="es-CR" sz="32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Successes</a:t>
            </a:r>
            <a:endParaRPr lang="es-C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400"/>
            <a:ext cx="9144000" cy="9906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What I learned…</a:t>
            </a:r>
            <a:endParaRPr lang="es-C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Do you have any questions?</a:t>
            </a:r>
            <a:endParaRPr lang="es-CR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time.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Participating In A Beauty Pageant Have A Positive Influence On Individuals?</a:t>
            </a:r>
            <a:endParaRPr lang="es-C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R" dirty="0" smtClean="0"/>
              <a:t>Zeidy Jaen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err="1" smtClean="0"/>
              <a:t>How</a:t>
            </a:r>
            <a:r>
              <a:rPr lang="es-CR" dirty="0" smtClean="0"/>
              <a:t> do </a:t>
            </a:r>
            <a:r>
              <a:rPr lang="es-CR" dirty="0" err="1" smtClean="0"/>
              <a:t>participants</a:t>
            </a:r>
            <a:r>
              <a:rPr lang="es-CR" dirty="0" smtClean="0"/>
              <a:t> of a </a:t>
            </a:r>
            <a:r>
              <a:rPr lang="es-CR" dirty="0" err="1" smtClean="0"/>
              <a:t>beauty</a:t>
            </a:r>
            <a:r>
              <a:rPr lang="es-CR" dirty="0" smtClean="0"/>
              <a:t> </a:t>
            </a:r>
            <a:r>
              <a:rPr lang="es-CR" dirty="0" err="1" smtClean="0"/>
              <a:t>pageant</a:t>
            </a:r>
            <a:r>
              <a:rPr lang="es-CR" dirty="0" smtClean="0"/>
              <a:t> </a:t>
            </a:r>
            <a:r>
              <a:rPr lang="es-CR" dirty="0" err="1" smtClean="0"/>
              <a:t>grow</a:t>
            </a:r>
            <a:r>
              <a:rPr lang="es-CR" dirty="0" smtClean="0"/>
              <a:t> </a:t>
            </a:r>
            <a:r>
              <a:rPr lang="es-CR" dirty="0" err="1" smtClean="0"/>
              <a:t>individually</a:t>
            </a:r>
            <a:r>
              <a:rPr lang="en-US" dirty="0" smtClean="0"/>
              <a:t>?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Increasing self-esteem</a:t>
            </a:r>
          </a:p>
          <a:p>
            <a:r>
              <a:rPr lang="en-US" dirty="0" smtClean="0"/>
              <a:t>Blossoming of communication skills</a:t>
            </a:r>
          </a:p>
          <a:p>
            <a:r>
              <a:rPr lang="en-US" dirty="0" smtClean="0"/>
              <a:t>Overcoming fear of public speaking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err="1" smtClean="0"/>
              <a:t>How</a:t>
            </a:r>
            <a:r>
              <a:rPr lang="es-CR" dirty="0" smtClean="0"/>
              <a:t> do </a:t>
            </a:r>
            <a:r>
              <a:rPr lang="es-CR" dirty="0" err="1" smtClean="0"/>
              <a:t>participants</a:t>
            </a:r>
            <a:r>
              <a:rPr lang="es-CR" dirty="0" smtClean="0"/>
              <a:t> of a </a:t>
            </a:r>
            <a:r>
              <a:rPr lang="es-CR" dirty="0" err="1" smtClean="0"/>
              <a:t>beauty</a:t>
            </a:r>
            <a:r>
              <a:rPr lang="es-CR" dirty="0" smtClean="0"/>
              <a:t> </a:t>
            </a:r>
            <a:r>
              <a:rPr lang="es-CR" dirty="0" err="1" smtClean="0"/>
              <a:t>pageant</a:t>
            </a:r>
            <a:r>
              <a:rPr lang="es-CR" dirty="0" smtClean="0"/>
              <a:t> </a:t>
            </a:r>
            <a:r>
              <a:rPr lang="es-CR" dirty="0" err="1" smtClean="0"/>
              <a:t>grow</a:t>
            </a:r>
            <a:r>
              <a:rPr lang="es-CR" dirty="0" smtClean="0"/>
              <a:t> </a:t>
            </a:r>
            <a:r>
              <a:rPr lang="es-CR" dirty="0" err="1" smtClean="0"/>
              <a:t>socially</a:t>
            </a:r>
            <a:r>
              <a:rPr lang="en-US" dirty="0" smtClean="0"/>
              <a:t>?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Diverse friendships</a:t>
            </a:r>
          </a:p>
          <a:p>
            <a:r>
              <a:rPr lang="en-US" dirty="0" smtClean="0"/>
              <a:t>Job connections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a community benefit from a beauty pageant?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Charity work</a:t>
            </a:r>
          </a:p>
          <a:p>
            <a:r>
              <a:rPr lang="en-US" dirty="0" smtClean="0"/>
              <a:t>Tourism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Because I researched the positive influence of beauty pageants on individuals, I decided to teach classes on the importance of natural beauty as my product.</a:t>
            </a:r>
            <a:endParaRPr lang="es-CR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Attended teaching information session</a:t>
            </a:r>
          </a:p>
          <a:p>
            <a:r>
              <a:rPr lang="en-US" dirty="0" smtClean="0"/>
              <a:t>Met with leader of Women’s Department</a:t>
            </a:r>
          </a:p>
          <a:p>
            <a:r>
              <a:rPr lang="en-US" dirty="0" smtClean="0"/>
              <a:t>Created lesson plan and began </a:t>
            </a:r>
            <a:r>
              <a:rPr lang="en-US" dirty="0" err="1" smtClean="0"/>
              <a:t>Prezi</a:t>
            </a:r>
            <a:endParaRPr lang="en-US" dirty="0" smtClean="0"/>
          </a:p>
          <a:p>
            <a:r>
              <a:rPr lang="en-US" dirty="0" smtClean="0"/>
              <a:t>Created pre- and post- class surveys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Researched natural beauty tips</a:t>
            </a:r>
          </a:p>
          <a:p>
            <a:r>
              <a:rPr lang="en-US" dirty="0" smtClean="0"/>
              <a:t>Created natural beauty brochure</a:t>
            </a:r>
          </a:p>
          <a:p>
            <a:r>
              <a:rPr lang="en-US" dirty="0" smtClean="0"/>
              <a:t>Contacted mentor</a:t>
            </a:r>
          </a:p>
          <a:p>
            <a:r>
              <a:rPr lang="en-US" dirty="0" smtClean="0"/>
              <a:t>Bought supplies and finished </a:t>
            </a:r>
            <a:r>
              <a:rPr lang="en-US" dirty="0" err="1" smtClean="0"/>
              <a:t>Prezi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Taught first class</a:t>
            </a:r>
          </a:p>
          <a:p>
            <a:r>
              <a:rPr lang="en-US" dirty="0" smtClean="0"/>
              <a:t>Emailed mentor</a:t>
            </a:r>
          </a:p>
          <a:p>
            <a:r>
              <a:rPr lang="en-US" dirty="0" smtClean="0"/>
              <a:t>Taught second class</a:t>
            </a:r>
          </a:p>
          <a:p>
            <a:r>
              <a:rPr lang="en-US" dirty="0" smtClean="0"/>
              <a:t>Met with leader of Women’s Department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8465</TotalTime>
  <Words>214</Words>
  <Application>Microsoft Office PowerPoint</Application>
  <PresentationFormat>On-screen Show (4:3)</PresentationFormat>
  <Paragraphs>48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Slide 1</vt:lpstr>
      <vt:lpstr>Does Participating In A Beauty Pageant Have A Positive Influence On Individuals?</vt:lpstr>
      <vt:lpstr>How do participants of a beauty pageant grow individually?</vt:lpstr>
      <vt:lpstr>How do participants of a beauty pageant grow socially?</vt:lpstr>
      <vt:lpstr>How does a community benefit from a beauty pageant?</vt:lpstr>
      <vt:lpstr>Slide 6</vt:lpstr>
      <vt:lpstr>Product</vt:lpstr>
      <vt:lpstr>Product</vt:lpstr>
      <vt:lpstr>Product</vt:lpstr>
      <vt:lpstr>Mentor</vt:lpstr>
      <vt:lpstr>Challenges and Successes</vt:lpstr>
      <vt:lpstr>What I learned…</vt:lpstr>
      <vt:lpstr>Thank you for your time.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participating in a beauty pageant have a positive effect on individuals?</dc:title>
  <dc:creator>owner</dc:creator>
  <cp:lastModifiedBy>owner</cp:lastModifiedBy>
  <cp:revision>10</cp:revision>
  <dcterms:created xsi:type="dcterms:W3CDTF">2013-12-02T01:43:38Z</dcterms:created>
  <dcterms:modified xsi:type="dcterms:W3CDTF">2013-12-09T02:58:26Z</dcterms:modified>
</cp:coreProperties>
</file>